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84" r:id="rId4"/>
    <p:sldId id="261" r:id="rId5"/>
    <p:sldId id="285" r:id="rId6"/>
    <p:sldId id="257" r:id="rId7"/>
    <p:sldId id="258" r:id="rId8"/>
    <p:sldId id="259" r:id="rId9"/>
    <p:sldId id="264" r:id="rId10"/>
    <p:sldId id="277" r:id="rId11"/>
    <p:sldId id="272" r:id="rId12"/>
    <p:sldId id="265" r:id="rId13"/>
    <p:sldId id="268" r:id="rId14"/>
    <p:sldId id="269" r:id="rId15"/>
    <p:sldId id="270" r:id="rId16"/>
    <p:sldId id="273" r:id="rId17"/>
    <p:sldId id="281" r:id="rId18"/>
    <p:sldId id="274" r:id="rId19"/>
    <p:sldId id="282" r:id="rId20"/>
    <p:sldId id="283" r:id="rId21"/>
    <p:sldId id="275" r:id="rId22"/>
    <p:sldId id="286" r:id="rId23"/>
    <p:sldId id="267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A4AAE59-C307-4589-ABA8-947156D211F3}">
          <p14:sldIdLst>
            <p14:sldId id="256"/>
            <p14:sldId id="266"/>
            <p14:sldId id="284"/>
            <p14:sldId id="261"/>
            <p14:sldId id="285"/>
            <p14:sldId id="257"/>
            <p14:sldId id="258"/>
            <p14:sldId id="259"/>
            <p14:sldId id="264"/>
            <p14:sldId id="277"/>
            <p14:sldId id="272"/>
            <p14:sldId id="265"/>
            <p14:sldId id="268"/>
            <p14:sldId id="269"/>
            <p14:sldId id="270"/>
            <p14:sldId id="273"/>
            <p14:sldId id="281"/>
            <p14:sldId id="274"/>
            <p14:sldId id="282"/>
            <p14:sldId id="283"/>
            <p14:sldId id="275"/>
            <p14:sldId id="286"/>
            <p14:sldId id="267"/>
            <p14:sldId id="276"/>
          </p14:sldIdLst>
        </p14:section>
        <p14:section name="Раздел без заголовка" id="{BBC267EE-A8C9-45A3-97B3-BA0EAA467A4F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3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965275"/>
            <a:ext cx="5832648" cy="1470025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информационно-коммуникационных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              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подготовке к обучению грамоте детей дошкольного возраста.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620688"/>
            <a:ext cx="6369347" cy="864096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№2 «Пчёлка» Муниципального бюджетного дошкольного образовательного учреждения детского сада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123 г. Пензы «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Семицветик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4222273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воспитатель, Куликова Лариса Павловна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500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" y="-254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464" y="888494"/>
            <a:ext cx="6080864" cy="4618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134441"/>
            <a:ext cx="4829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усвоение термина «слово»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5549451"/>
            <a:ext cx="79208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«Веселые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ребусы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совершенствование умения проводить звуковой анализ слова,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словарного запаса.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0968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3702"/>
            <a:ext cx="6086432" cy="463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50552" y="110180"/>
            <a:ext cx="4906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усвоение термина «слово»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5256476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«Доскажи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словечко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развивать умение отчетливо произносить слова, развитие речевой активности ребенка. </a:t>
            </a:r>
          </a:p>
        </p:txBody>
      </p:sp>
    </p:spTree>
    <p:extLst>
      <p:ext uri="{BB962C8B-B14F-4D97-AF65-F5344CB8AC3E}">
        <p14:creationId xmlns:p14="http://schemas.microsoft.com/office/powerpoint/2010/main" val="385103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76454" y="199727"/>
            <a:ext cx="5885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усвоение термина 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«предложение» </a:t>
            </a: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45275"/>
            <a:ext cx="5232019" cy="3924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3" y="4869160"/>
            <a:ext cx="68391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«Составь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предложение».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умения составлять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2-х, 3-х ,4-х сложные предложения о птицах.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380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37" y="781473"/>
            <a:ext cx="3687763" cy="2805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63336" y="258251"/>
            <a:ext cx="5885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усвоение термина «предложение»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506" y="3736896"/>
            <a:ext cx="4159055" cy="31192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9926"/>
            <a:ext cx="3584277" cy="2688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479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2350" y="188640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90872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162880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482" y="238023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6390" y="270758"/>
            <a:ext cx="9069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ознакомление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слоговой и звуковой структурой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</a:t>
            </a: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82" y="1265890"/>
            <a:ext cx="3956479" cy="29673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969" y="1265889"/>
            <a:ext cx="3956478" cy="29673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23628" y="4765214"/>
            <a:ext cx="66967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«Волшебные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ладошки»,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Топни, топни не зевай, слоги весело считай».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упражнение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подсчете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 слогов в словах.</a:t>
            </a:r>
          </a:p>
        </p:txBody>
      </p:sp>
    </p:spTree>
    <p:extLst>
      <p:ext uri="{BB962C8B-B14F-4D97-AF65-F5344CB8AC3E}">
        <p14:creationId xmlns:p14="http://schemas.microsoft.com/office/powerpoint/2010/main" val="2503184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09" y="3784449"/>
            <a:ext cx="3803049" cy="289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76672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ознакомление со 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слоговой и звуковой  структурой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683" y="1556792"/>
            <a:ext cx="3999880" cy="2999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45694" y="4725144"/>
            <a:ext cx="43187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«Волшебная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стрелка».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соотнести картинку с количеством слогов в слове.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1808" y="2130167"/>
            <a:ext cx="41014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«Волшебные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вагоны».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формировать умение считать количество слогов в слове и распределять их по «вагонам».</a:t>
            </a:r>
          </a:p>
        </p:txBody>
      </p:sp>
    </p:spTree>
    <p:extLst>
      <p:ext uri="{BB962C8B-B14F-4D97-AF65-F5344CB8AC3E}">
        <p14:creationId xmlns:p14="http://schemas.microsoft.com/office/powerpoint/2010/main" val="3961584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91" y="3429000"/>
            <a:ext cx="4139952" cy="3104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795" y="260648"/>
            <a:ext cx="8906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ознакомление со 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слоговой и звуковой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структурой слова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4139952" cy="3104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367" y="1334042"/>
            <a:ext cx="4543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«Придумай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с заданными слогами»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развитие умения придумывать слова с заданными слогами, в начале, середине и конце слова.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04047" y="4653136"/>
            <a:ext cx="39519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«Собери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слоговой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умения соединять слоги в слова.</a:t>
            </a:r>
          </a:p>
        </p:txBody>
      </p:sp>
    </p:spTree>
    <p:extLst>
      <p:ext uri="{BB962C8B-B14F-4D97-AF65-F5344CB8AC3E}">
        <p14:creationId xmlns:p14="http://schemas.microsoft.com/office/powerpoint/2010/main" val="2372684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7275" y="260647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ознакомление со 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слоговой и звуковой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структурой слова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91645"/>
            <a:ext cx="4824536" cy="3618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26543" y="4923432"/>
            <a:ext cx="63184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«Слово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называем, звуки выделяем».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умение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называть слово называть </a:t>
            </a:r>
          </a:p>
          <a:p>
            <a:pPr algn="ctr" fontAlgn="base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2, 3 звук в слове.</a:t>
            </a:r>
          </a:p>
        </p:txBody>
      </p:sp>
    </p:spTree>
    <p:extLst>
      <p:ext uri="{BB962C8B-B14F-4D97-AF65-F5344CB8AC3E}">
        <p14:creationId xmlns:p14="http://schemas.microsoft.com/office/powerpoint/2010/main" val="2413909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2389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ознакомление со слоговой и звуковой структурой слова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08720"/>
            <a:ext cx="5832648" cy="43744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82806" y="5445223"/>
            <a:ext cx="55623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«Угадай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звук».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умения соотносить букву с его артикуляцией.</a:t>
            </a:r>
          </a:p>
        </p:txBody>
      </p:sp>
    </p:spTree>
    <p:extLst>
      <p:ext uri="{BB962C8B-B14F-4D97-AF65-F5344CB8AC3E}">
        <p14:creationId xmlns:p14="http://schemas.microsoft.com/office/powerpoint/2010/main" val="2667358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9" y="-1711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99" y="918159"/>
            <a:ext cx="4119302" cy="3089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66" y="3631928"/>
            <a:ext cx="3888432" cy="2916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2389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ознакомление со слоговой и звуковой структурой слова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0350" y="4365104"/>
            <a:ext cx="40016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«Мягкий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твердый».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закрепление умения различать твёрдые и мягкие согласные звуки в начале слов.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92079" y="1052736"/>
            <a:ext cx="34758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«Звонкий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глухой».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закрепление умения различать звонкие и глухие согласные звуки согласные звуки в начале слов.</a:t>
            </a:r>
          </a:p>
        </p:txBody>
      </p:sp>
    </p:spTree>
    <p:extLst>
      <p:ext uri="{BB962C8B-B14F-4D97-AF65-F5344CB8AC3E}">
        <p14:creationId xmlns:p14="http://schemas.microsoft.com/office/powerpoint/2010/main" val="3793935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38" y="-29412"/>
            <a:ext cx="9164538" cy="68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7516" y="474344"/>
            <a:ext cx="850842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 образовательной программе дошкольного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определены следующие направления развития и образования детей дошкольного возраста  в образовательной области «Речевое развитие»: </a:t>
            </a:r>
          </a:p>
          <a:p>
            <a:pPr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владение речью как средством общения и культуры; </a:t>
            </a:r>
          </a:p>
          <a:p>
            <a:pPr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обогащение активного словаря; </a:t>
            </a:r>
          </a:p>
          <a:p>
            <a:pPr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связной, грамматически правильной диалогической и монологической речи;</a:t>
            </a:r>
          </a:p>
          <a:p>
            <a:pPr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речевого творчества; </a:t>
            </a:r>
          </a:p>
          <a:p>
            <a:pPr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звуковой и интонационной культуры речи, фонематического слуха; </a:t>
            </a:r>
          </a:p>
          <a:p>
            <a:pPr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знакомство с книжной культурой, детской литературой, понимание на слух текстов различных жанров детской литературы; </a:t>
            </a:r>
          </a:p>
          <a:p>
            <a:pPr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звуковой аналитико-синтетической активности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предпосылки обучения грамоте.</a:t>
            </a:r>
          </a:p>
        </p:txBody>
      </p:sp>
    </p:spTree>
    <p:extLst>
      <p:ext uri="{BB962C8B-B14F-4D97-AF65-F5344CB8AC3E}">
        <p14:creationId xmlns:p14="http://schemas.microsoft.com/office/powerpoint/2010/main" val="3220952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2389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ознакомление со слоговой и звуковой структурой слова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4581128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endParaRPr lang="ru-RU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9" y="998730"/>
            <a:ext cx="3942184" cy="2956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285" y="998730"/>
            <a:ext cx="3960440" cy="297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87624" y="4581128"/>
            <a:ext cx="720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«Найди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звука в слове».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развитие умения находить место звука в слове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начале, середине, конце).</a:t>
            </a:r>
          </a:p>
        </p:txBody>
      </p:sp>
    </p:spTree>
    <p:extLst>
      <p:ext uri="{BB962C8B-B14F-4D97-AF65-F5344CB8AC3E}">
        <p14:creationId xmlns:p14="http://schemas.microsoft.com/office/powerpoint/2010/main" val="1679318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74" y="908720"/>
            <a:ext cx="4128459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712" y="3068960"/>
            <a:ext cx="45720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188640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знакомство с образом буквы.</a:t>
            </a: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647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r="24282"/>
          <a:stretch/>
        </p:blipFill>
        <p:spPr bwMode="auto">
          <a:xfrm>
            <a:off x="666072" y="199958"/>
            <a:ext cx="1711433" cy="3532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65" y="195394"/>
            <a:ext cx="2566637" cy="3408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099" y="4005064"/>
            <a:ext cx="3309978" cy="2492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4311"/>
            <a:ext cx="2566637" cy="3408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426" y="3959617"/>
            <a:ext cx="1858234" cy="2467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953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3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554" y="692696"/>
            <a:ext cx="7304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5513" y="234979"/>
            <a:ext cx="823291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ИКТ-технологий по обучению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старшего дошкольного возраста научатся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 «звук», «буква», «слог», «слово», «предложение».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в предложении, определять 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в предложении.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 с заданным словом.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на слоги, считать слоги в слове.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из готовых слогов.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в слове один слог – главный, ударный.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классификации звуков (гласный – согласный, твердый – мягкий, звонкий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глухой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звуковой анализ слов из 3 – 4-х звуков и более.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Понимать и различать понятия «звук» и «буква».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Читать простые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по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звукобуквенному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составу.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73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1484784"/>
            <a:ext cx="619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954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5875"/>
            <a:ext cx="91630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404664"/>
            <a:ext cx="76328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 - коммуникационные технологии в образовании (ИКТ)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учебно-методических материалов, технических и инструментальных средств вычислительной техники в учебном процессе, формах и методах их применения для совершенствования деятельности специалистов учреждений образования (администрации, воспитателей, специалистов), а также для образования (развития, диагностики, коррекции) детей.</a:t>
            </a:r>
          </a:p>
        </p:txBody>
      </p:sp>
    </p:spTree>
    <p:extLst>
      <p:ext uri="{BB962C8B-B14F-4D97-AF65-F5344CB8AC3E}">
        <p14:creationId xmlns:p14="http://schemas.microsoft.com/office/powerpoint/2010/main" val="675211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04664"/>
            <a:ext cx="78488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о цифровых средствах познания окружающего мира и способах их безопасного использования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задач познавательного развития в рамках федеральной образовательной программы дошкольного образования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ФОП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284984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Мероприятия, направленные на решение этой задачи: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устройством ноутбука и телефона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назначение ноутбука (получение информации) и телефона (совершение звонков), возможности использования «голосового помощника». 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Обсудить с детьми безопасные правила использования цифровых ресурсов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 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том, как люди используют цифровые средства познания окружающего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4975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84"/>
            <a:ext cx="4158208" cy="311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9446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208" y="309378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362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14" y="-23732"/>
            <a:ext cx="9164538" cy="68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2415"/>
            <a:ext cx="2226871" cy="3390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213" y="487360"/>
            <a:ext cx="2545054" cy="3146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831" y="3140968"/>
            <a:ext cx="3094047" cy="3543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3" b="-11293"/>
          <a:stretch/>
        </p:blipFill>
        <p:spPr bwMode="auto">
          <a:xfrm>
            <a:off x="3203847" y="172220"/>
            <a:ext cx="2445881" cy="3247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53" y="3741079"/>
            <a:ext cx="1966462" cy="2611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643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52" y="-6821"/>
            <a:ext cx="9197752" cy="686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0648"/>
            <a:ext cx="90364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СанПиН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образовательному процессу с использованием компьютеров для детей.</a:t>
            </a:r>
          </a:p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12.21.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с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</a:t>
            </a:r>
          </a:p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компьютеров для детей 5 - 7 лет следует проводить не более одного раза в</a:t>
            </a:r>
          </a:p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дня, и не чаще трех раз в неделю.</a:t>
            </a:r>
          </a:p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Дни наиболее высокой работоспособности: во вторник, в среду и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четверг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компьютером с детьми проводят гимнастику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глаз.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49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8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32656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Непрерывная продолжительность работы с компьютером в форме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развивающих игр: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для детей 5 лет не должна превышать 10 минут: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для детей 6 - 7 лет - 15 минут;</a:t>
            </a:r>
          </a:p>
          <a:p>
            <a:pPr marL="342900" indent="-342900" algn="ctr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имеющих хроническую патологию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часто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болеющих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4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перенесенных заболеваний в течение 2 недель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непосредственно образовательной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использованием компьютера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быть сокращена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5 лет до 7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минут, 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6 лет - до 10 мин.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снижения утомляемости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 осуществления непосредственно образовательной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с использованием компьютерной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 необходимо обеспечить гигиенически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рациональную организацию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рабочего места: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соответствие мебели росту ребенка,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достаточный уровень освещенности.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Экран видеомонитора должен находиться на уровне глаз или чуть ниже,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расстоянии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ближе 50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см. Ребенок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носящий очки, должен заниматься за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компьютером в них.</a:t>
            </a:r>
          </a:p>
        </p:txBody>
      </p:sp>
    </p:spTree>
    <p:extLst>
      <p:ext uri="{BB962C8B-B14F-4D97-AF65-F5344CB8AC3E}">
        <p14:creationId xmlns:p14="http://schemas.microsoft.com/office/powerpoint/2010/main" val="591143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8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238343"/>
            <a:ext cx="7099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усвоение термина «слово»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69" y="954211"/>
            <a:ext cx="5786435" cy="43398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5445224"/>
            <a:ext cx="84249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«Скажи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какой, какая, какое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игры: закрепление навыков образования относительных прилагательных и согласования их с существительными. </a:t>
            </a:r>
          </a:p>
        </p:txBody>
      </p:sp>
    </p:spTree>
    <p:extLst>
      <p:ext uri="{BB962C8B-B14F-4D97-AF65-F5344CB8AC3E}">
        <p14:creationId xmlns:p14="http://schemas.microsoft.com/office/powerpoint/2010/main" val="28663829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849</Words>
  <Application>Microsoft Office PowerPoint</Application>
  <PresentationFormat>Экран (4:3)</PresentationFormat>
  <Paragraphs>98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Использование   информационно-коммуникационных технологий                  при подготовке к обучению грамоте детей дошкольного возраста.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 информационно-коммуникационных технологий                  при подготовке к обучению грамоте детей дошкольного возраста. </dc:title>
  <dc:creator>пользователь</dc:creator>
  <cp:lastModifiedBy>пользователь</cp:lastModifiedBy>
  <cp:revision>66</cp:revision>
  <dcterms:created xsi:type="dcterms:W3CDTF">2024-11-02T16:38:02Z</dcterms:created>
  <dcterms:modified xsi:type="dcterms:W3CDTF">2024-12-12T07:10:50Z</dcterms:modified>
</cp:coreProperties>
</file>