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625" y="-190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1680" y="76842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«Найди место звука «А» в слове»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1139247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РОЗА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44724" y="2060848"/>
            <a:ext cx="2255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ЧАШКА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291805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АИСТ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428192" y="3763508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РОМАШКА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635608" y="4717469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АСТРА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47206" y="1247259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203848" y="1247259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960490" y="1247259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Picture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319" y="1104387"/>
            <a:ext cx="690037" cy="82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t="2811" r="22344"/>
          <a:stretch/>
        </p:blipFill>
        <p:spPr bwMode="auto">
          <a:xfrm>
            <a:off x="7107471" y="1098347"/>
            <a:ext cx="805750" cy="7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5" descr="Picture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211" y="2002225"/>
            <a:ext cx="690037" cy="82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t="2811" r="22344"/>
          <a:stretch/>
        </p:blipFill>
        <p:spPr bwMode="auto">
          <a:xfrm>
            <a:off x="7114940" y="2019948"/>
            <a:ext cx="805750" cy="7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5" descr="Picture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136" y="2884745"/>
            <a:ext cx="690037" cy="82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t="2811" r="22344"/>
          <a:stretch/>
        </p:blipFill>
        <p:spPr bwMode="auto">
          <a:xfrm>
            <a:off x="7114940" y="2918054"/>
            <a:ext cx="805750" cy="7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5" descr="Picture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123" y="3763508"/>
            <a:ext cx="690037" cy="82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t="2811" r="22344"/>
          <a:stretch/>
        </p:blipFill>
        <p:spPr bwMode="auto">
          <a:xfrm>
            <a:off x="7114940" y="3763508"/>
            <a:ext cx="805750" cy="7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5" descr="Picture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122" y="4657389"/>
            <a:ext cx="690037" cy="82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t="2811" r="22344"/>
          <a:stretch/>
        </p:blipFill>
        <p:spPr bwMode="auto">
          <a:xfrm>
            <a:off x="7193461" y="4676569"/>
            <a:ext cx="805750" cy="7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2553866" y="2194088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091260" y="2185935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310508" y="2191897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839902" y="3073413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101603" y="3066966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590851" y="3868964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819661" y="3871520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055541" y="3868964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091260" y="4783103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334618" y="4783103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575124" y="4787122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3621385" y="3073413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6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625" y="-190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08967" y="260648"/>
            <a:ext cx="69955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«Найди место звука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«О»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слове»</a:t>
            </a:r>
          </a:p>
        </p:txBody>
      </p:sp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80" y="764704"/>
            <a:ext cx="1801157" cy="104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icture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80" y="2114152"/>
            <a:ext cx="1540682" cy="129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Picture backgroun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71" y="3573016"/>
            <a:ext cx="1491899" cy="16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09" y="5373216"/>
            <a:ext cx="1586297" cy="126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 descr="Picture backgroun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319" y="1104387"/>
            <a:ext cx="690037" cy="82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t="2811" r="22344"/>
          <a:stretch/>
        </p:blipFill>
        <p:spPr bwMode="auto">
          <a:xfrm>
            <a:off x="7107471" y="1098347"/>
            <a:ext cx="805750" cy="7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 descr="Picture backgroun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515" y="2373231"/>
            <a:ext cx="690037" cy="82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t="2811" r="22344"/>
          <a:stretch/>
        </p:blipFill>
        <p:spPr bwMode="auto">
          <a:xfrm>
            <a:off x="7236051" y="2367191"/>
            <a:ext cx="805750" cy="7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 descr="Picture backgroun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417" y="3992325"/>
            <a:ext cx="690037" cy="82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t="2811" r="22344"/>
          <a:stretch/>
        </p:blipFill>
        <p:spPr bwMode="auto">
          <a:xfrm>
            <a:off x="7169569" y="3986285"/>
            <a:ext cx="805750" cy="7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 descr="Picture backgroun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344" y="5618932"/>
            <a:ext cx="690037" cy="82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t="2811" r="22344"/>
          <a:stretch/>
        </p:blipFill>
        <p:spPr bwMode="auto">
          <a:xfrm>
            <a:off x="7203496" y="5612892"/>
            <a:ext cx="805750" cy="7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2825527" y="1026547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82169" y="1026547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38811" y="1026547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825527" y="2541322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582169" y="2541322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338811" y="2541322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883446" y="4255544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640088" y="4255544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396730" y="4255544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977927" y="5910716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734569" y="5910716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491211" y="5910716"/>
            <a:ext cx="756642" cy="491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1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27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2024-11-01T06:31:08Z</dcterms:created>
  <dcterms:modified xsi:type="dcterms:W3CDTF">2024-12-12T07:05:25Z</dcterms:modified>
</cp:coreProperties>
</file>