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4.jpeg"/><Relationship Id="rId7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625" y="-19084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691680" y="76842"/>
            <a:ext cx="59046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Игра «Найди место звука «А» в слове»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7544" y="1139247"/>
            <a:ext cx="19442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РОЗА</a:t>
            </a:r>
            <a:endParaRPr lang="ru-RU" sz="4000" dirty="0"/>
          </a:p>
        </p:txBody>
      </p:sp>
      <p:sp>
        <p:nvSpPr>
          <p:cNvPr id="11" name="TextBox 10"/>
          <p:cNvSpPr txBox="1"/>
          <p:nvPr/>
        </p:nvSpPr>
        <p:spPr>
          <a:xfrm>
            <a:off x="444724" y="2060848"/>
            <a:ext cx="22550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ЧАШКА</a:t>
            </a:r>
            <a:endParaRPr lang="ru-RU" sz="4000" dirty="0"/>
          </a:p>
        </p:txBody>
      </p:sp>
      <p:sp>
        <p:nvSpPr>
          <p:cNvPr id="12" name="TextBox 11"/>
          <p:cNvSpPr txBox="1"/>
          <p:nvPr/>
        </p:nvSpPr>
        <p:spPr>
          <a:xfrm>
            <a:off x="467544" y="2918054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АИСТ</a:t>
            </a:r>
            <a:endParaRPr lang="ru-RU" sz="4000" dirty="0"/>
          </a:p>
        </p:txBody>
      </p:sp>
      <p:sp>
        <p:nvSpPr>
          <p:cNvPr id="13" name="TextBox 12"/>
          <p:cNvSpPr txBox="1"/>
          <p:nvPr/>
        </p:nvSpPr>
        <p:spPr>
          <a:xfrm>
            <a:off x="428192" y="3763508"/>
            <a:ext cx="3168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РОМАШКА</a:t>
            </a:r>
            <a:endParaRPr lang="ru-RU" sz="4000" dirty="0"/>
          </a:p>
        </p:txBody>
      </p:sp>
      <p:sp>
        <p:nvSpPr>
          <p:cNvPr id="14" name="TextBox 13"/>
          <p:cNvSpPr txBox="1"/>
          <p:nvPr/>
        </p:nvSpPr>
        <p:spPr>
          <a:xfrm>
            <a:off x="635608" y="4717469"/>
            <a:ext cx="15841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АСТРА</a:t>
            </a:r>
            <a:endParaRPr lang="ru-RU" sz="40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447206" y="1247259"/>
            <a:ext cx="756642" cy="49186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3203848" y="1247259"/>
            <a:ext cx="756642" cy="49186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3960490" y="1247259"/>
            <a:ext cx="756642" cy="49186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9" name="Picture 5" descr="Picture backgroun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5319" y="1104387"/>
            <a:ext cx="690037" cy="828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75" t="2811" r="22344"/>
          <a:stretch/>
        </p:blipFill>
        <p:spPr bwMode="auto">
          <a:xfrm>
            <a:off x="7107471" y="1098347"/>
            <a:ext cx="805750" cy="7896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5" descr="Picture backgroun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9211" y="2002225"/>
            <a:ext cx="690037" cy="828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6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75" t="2811" r="22344"/>
          <a:stretch/>
        </p:blipFill>
        <p:spPr bwMode="auto">
          <a:xfrm>
            <a:off x="7114940" y="2019948"/>
            <a:ext cx="805750" cy="7896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" name="Picture 5" descr="Picture backgroun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3136" y="2884745"/>
            <a:ext cx="690037" cy="828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6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75" t="2811" r="22344"/>
          <a:stretch/>
        </p:blipFill>
        <p:spPr bwMode="auto">
          <a:xfrm>
            <a:off x="7114940" y="2918054"/>
            <a:ext cx="805750" cy="7896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5" descr="Picture backgroun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0123" y="3763508"/>
            <a:ext cx="690037" cy="828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6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75" t="2811" r="22344"/>
          <a:stretch/>
        </p:blipFill>
        <p:spPr bwMode="auto">
          <a:xfrm>
            <a:off x="7114940" y="3763508"/>
            <a:ext cx="805750" cy="7896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5" descr="Picture backgroun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0122" y="4657389"/>
            <a:ext cx="690037" cy="828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6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75" t="2811" r="22344"/>
          <a:stretch/>
        </p:blipFill>
        <p:spPr bwMode="auto">
          <a:xfrm>
            <a:off x="7193461" y="4676569"/>
            <a:ext cx="805750" cy="7896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6" name="Прямоугольник 35"/>
          <p:cNvSpPr/>
          <p:nvPr/>
        </p:nvSpPr>
        <p:spPr>
          <a:xfrm>
            <a:off x="2553866" y="2194088"/>
            <a:ext cx="756642" cy="49186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4091260" y="2185935"/>
            <a:ext cx="756642" cy="49186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3310508" y="2191897"/>
            <a:ext cx="756642" cy="49186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2839902" y="3073413"/>
            <a:ext cx="756642" cy="49186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2101603" y="3066966"/>
            <a:ext cx="756642" cy="49186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4590851" y="3868964"/>
            <a:ext cx="756642" cy="49186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рямоугольник 41"/>
          <p:cNvSpPr/>
          <p:nvPr/>
        </p:nvSpPr>
        <p:spPr>
          <a:xfrm>
            <a:off x="3819661" y="3871520"/>
            <a:ext cx="756642" cy="49186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Прямоугольник 42"/>
          <p:cNvSpPr/>
          <p:nvPr/>
        </p:nvSpPr>
        <p:spPr>
          <a:xfrm>
            <a:off x="3055541" y="3868964"/>
            <a:ext cx="756642" cy="49186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Прямоугольник 43"/>
          <p:cNvSpPr/>
          <p:nvPr/>
        </p:nvSpPr>
        <p:spPr>
          <a:xfrm>
            <a:off x="4091260" y="4783103"/>
            <a:ext cx="756642" cy="49186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/>
          <p:cNvSpPr/>
          <p:nvPr/>
        </p:nvSpPr>
        <p:spPr>
          <a:xfrm>
            <a:off x="3334618" y="4783103"/>
            <a:ext cx="756642" cy="49186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Прямоугольник 45"/>
          <p:cNvSpPr/>
          <p:nvPr/>
        </p:nvSpPr>
        <p:spPr>
          <a:xfrm>
            <a:off x="2575124" y="4787122"/>
            <a:ext cx="756642" cy="49186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Прямоугольник 46"/>
          <p:cNvSpPr/>
          <p:nvPr/>
        </p:nvSpPr>
        <p:spPr>
          <a:xfrm>
            <a:off x="3621385" y="3073413"/>
            <a:ext cx="756642" cy="49186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4697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625" y="-19084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208967" y="260648"/>
            <a:ext cx="699556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Игра «Найди место звука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«О»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слове»</a:t>
            </a:r>
          </a:p>
        </p:txBody>
      </p:sp>
      <p:pic>
        <p:nvPicPr>
          <p:cNvPr id="3074" name="Picture 2" descr="Picture backgroun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180" y="764704"/>
            <a:ext cx="1801157" cy="1043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Picture background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180" y="2114152"/>
            <a:ext cx="1540682" cy="1295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Picture background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571" y="3573016"/>
            <a:ext cx="1491899" cy="16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609" y="5373216"/>
            <a:ext cx="1586297" cy="1269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5" descr="Picture background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5319" y="1104387"/>
            <a:ext cx="690037" cy="828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6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75" t="2811" r="22344"/>
          <a:stretch/>
        </p:blipFill>
        <p:spPr bwMode="auto">
          <a:xfrm>
            <a:off x="7107471" y="1098347"/>
            <a:ext cx="805750" cy="7896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5" descr="Picture background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9515" y="2373231"/>
            <a:ext cx="690037" cy="828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6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75" t="2811" r="22344"/>
          <a:stretch/>
        </p:blipFill>
        <p:spPr bwMode="auto">
          <a:xfrm>
            <a:off x="7236051" y="2367191"/>
            <a:ext cx="805750" cy="7896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5" descr="Picture background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7417" y="3992325"/>
            <a:ext cx="690037" cy="828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6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75" t="2811" r="22344"/>
          <a:stretch/>
        </p:blipFill>
        <p:spPr bwMode="auto">
          <a:xfrm>
            <a:off x="7169569" y="3986285"/>
            <a:ext cx="805750" cy="7896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5" descr="Picture background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1344" y="5618932"/>
            <a:ext cx="690037" cy="828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6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75" t="2811" r="22344"/>
          <a:stretch/>
        </p:blipFill>
        <p:spPr bwMode="auto">
          <a:xfrm>
            <a:off x="7203496" y="5612892"/>
            <a:ext cx="805750" cy="7896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Прямоугольник 19"/>
          <p:cNvSpPr/>
          <p:nvPr/>
        </p:nvSpPr>
        <p:spPr>
          <a:xfrm>
            <a:off x="2825527" y="1026547"/>
            <a:ext cx="756642" cy="49186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3582169" y="1026547"/>
            <a:ext cx="756642" cy="49186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4338811" y="1026547"/>
            <a:ext cx="756642" cy="49186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2825527" y="2541322"/>
            <a:ext cx="756642" cy="49186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3582169" y="2541322"/>
            <a:ext cx="756642" cy="49186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4338811" y="2541322"/>
            <a:ext cx="756642" cy="49186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2883446" y="4255544"/>
            <a:ext cx="756642" cy="49186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3640088" y="4255544"/>
            <a:ext cx="756642" cy="49186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4396730" y="4255544"/>
            <a:ext cx="756642" cy="49186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2977927" y="5910716"/>
            <a:ext cx="756642" cy="49186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3734569" y="5910716"/>
            <a:ext cx="756642" cy="49186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4491211" y="5910716"/>
            <a:ext cx="756642" cy="49186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7155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27</Words>
  <Application>Microsoft Office PowerPoint</Application>
  <PresentationFormat>Экран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10</cp:revision>
  <dcterms:created xsi:type="dcterms:W3CDTF">2024-11-01T06:31:08Z</dcterms:created>
  <dcterms:modified xsi:type="dcterms:W3CDTF">2024-12-12T07:05:25Z</dcterms:modified>
</cp:coreProperties>
</file>