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66" r:id="rId4"/>
    <p:sldId id="268" r:id="rId5"/>
    <p:sldId id="267" r:id="rId6"/>
    <p:sldId id="269" r:id="rId7"/>
    <p:sldId id="270" r:id="rId8"/>
    <p:sldId id="271" r:id="rId9"/>
    <p:sldId id="272" r:id="rId10"/>
    <p:sldId id="273" r:id="rId11"/>
    <p:sldId id="258" r:id="rId12"/>
    <p:sldId id="265" r:id="rId13"/>
    <p:sldId id="264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 varScale="1">
        <p:scale>
          <a:sx n="67" d="100"/>
          <a:sy n="67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Игра «Найди место звуков «с-</a:t>
            </a:r>
            <a:r>
              <a:rPr lang="ru-RU" sz="2800" dirty="0" err="1" smtClean="0"/>
              <a:t>сь</a:t>
            </a:r>
            <a:r>
              <a:rPr lang="ru-RU" sz="2800" dirty="0" smtClean="0"/>
              <a:t>» в словах»</a:t>
            </a:r>
            <a:endParaRPr lang="ru-RU" sz="2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709238" y="1388095"/>
            <a:ext cx="229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680012" y="2005389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800" dirty="0"/>
          </a:p>
        </p:txBody>
      </p:sp>
      <p:pic>
        <p:nvPicPr>
          <p:cNvPr id="24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5" y="1191015"/>
            <a:ext cx="1915655" cy="1077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03574"/>
            <a:ext cx="1197431" cy="153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9033" y="2953032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297105" y="2953032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961119" y="2952891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504069" y="2916996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855997" y="2916996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207925" y="2916996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69" y="3696444"/>
            <a:ext cx="1797111" cy="126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615" r="14447" b="20601"/>
          <a:stretch/>
        </p:blipFill>
        <p:spPr bwMode="auto">
          <a:xfrm>
            <a:off x="5444049" y="3717032"/>
            <a:ext cx="1682731" cy="126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714331" y="5373216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362403" y="5373216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026417" y="5373075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313306" y="5356864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961378" y="5356864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625392" y="5356723"/>
            <a:ext cx="648072" cy="376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0" y="5949280"/>
            <a:ext cx="841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949280"/>
            <a:ext cx="6953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42083" r="18282" b="9167"/>
          <a:stretch/>
        </p:blipFill>
        <p:spPr bwMode="auto">
          <a:xfrm>
            <a:off x="1636165" y="2081398"/>
            <a:ext cx="5986463" cy="33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872938" y="3634540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64914" y="3017376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75815" y="4932350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63215" y="4251704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43731" y="2389980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63215" y="1772816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669875" y="5613362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60039" y="5549514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768207" y="5547681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326787" y="5627991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50" y="5635986"/>
            <a:ext cx="73183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вал 13"/>
          <p:cNvSpPr/>
          <p:nvPr/>
        </p:nvSpPr>
        <p:spPr>
          <a:xfrm>
            <a:off x="2379711" y="5644111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36623" y="5591078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814427" y="5635987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089547" y="5627991"/>
            <a:ext cx="709836" cy="617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15776" y="404664"/>
            <a:ext cx="7558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правильно написанную букву, а 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 изображенную букву закрой фишкой»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f1ea202010a3c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6269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Игра «Составь предложение»</a:t>
            </a:r>
            <a:endParaRPr lang="ru-RU" sz="32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1560" y="1124744"/>
            <a:ext cx="0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11560" y="1412776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691680" y="1420614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29991" y="1916832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57139" y="1916832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49574" y="1628800"/>
            <a:ext cx="0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78149" y="2276872"/>
            <a:ext cx="0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8149" y="2576736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691680" y="2564904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771800" y="2564904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771800" y="1916832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790726" y="2584599"/>
            <a:ext cx="7920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06663" y="797803"/>
            <a:ext cx="216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709238" y="1388095"/>
            <a:ext cx="229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680012" y="2005389"/>
            <a:ext cx="340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.</a:t>
            </a:r>
          </a:p>
        </p:txBody>
      </p:sp>
      <p:pic>
        <p:nvPicPr>
          <p:cNvPr id="35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80" y="4071367"/>
            <a:ext cx="2724663" cy="1532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" name="Picture 14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9"/>
          <a:stretch/>
        </p:blipFill>
        <p:spPr bwMode="auto">
          <a:xfrm>
            <a:off x="6091143" y="2005389"/>
            <a:ext cx="2137084" cy="1832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 descr="https://avatars.mds.yandex.net/i?id=fcf76296aff0daa37609322558408dd4a45054dd-12532507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3356992"/>
            <a:ext cx="228600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" name="f1ea202010a3c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3427" y="5603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613" y="188640"/>
            <a:ext cx="7145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«Подбери схему к предложениям»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80728"/>
            <a:ext cx="3359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 Мурка лакает молоко.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610" y="1572761"/>
            <a:ext cx="2734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Ласково светит солнце.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517" y="2220833"/>
            <a:ext cx="2135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квакает.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613" y="4156698"/>
            <a:ext cx="2893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опадают листья.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56808"/>
            <a:ext cx="32369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21277" r="40080" b="59574"/>
          <a:stretch/>
        </p:blipFill>
        <p:spPr bwMode="auto">
          <a:xfrm>
            <a:off x="3725859" y="6057359"/>
            <a:ext cx="25034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4" y="6001003"/>
            <a:ext cx="36766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40" y="5200746"/>
            <a:ext cx="4176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41" y="5243609"/>
            <a:ext cx="36830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24" y="6067679"/>
            <a:ext cx="2828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613" y="3071813"/>
            <a:ext cx="2828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Красногрудый снегирь клюет ягоды рябины.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9875" y="181223"/>
            <a:ext cx="7576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«Называй, считай и выполняй»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08" y="827554"/>
            <a:ext cx="2120752" cy="2120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30350"/>
            <a:ext cx="3848497" cy="1729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73678"/>
            <a:ext cx="1851787" cy="24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8"/>
          <a:stretch/>
        </p:blipFill>
        <p:spPr bwMode="auto">
          <a:xfrm>
            <a:off x="491034" y="3975221"/>
            <a:ext cx="2741426" cy="2041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24384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5415" y="3107085"/>
            <a:ext cx="504056" cy="454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47354" y="3107085"/>
            <a:ext cx="504056" cy="454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17724" y="6058927"/>
            <a:ext cx="554360" cy="554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774361" y="3107085"/>
            <a:ext cx="504056" cy="454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569573" y="6038123"/>
            <a:ext cx="554360" cy="554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73460" y="6058927"/>
            <a:ext cx="554360" cy="554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6117307" y="2872975"/>
            <a:ext cx="576064" cy="61321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7164288" y="2862384"/>
            <a:ext cx="576064" cy="61321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8156029" y="2872974"/>
            <a:ext cx="576064" cy="61321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>
            <a:off x="5940152" y="5763389"/>
            <a:ext cx="753219" cy="447938"/>
          </a:xfrm>
          <a:prstGeom prst="trapezoi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апеция 20"/>
          <p:cNvSpPr/>
          <p:nvPr/>
        </p:nvSpPr>
        <p:spPr>
          <a:xfrm>
            <a:off x="7007125" y="5735841"/>
            <a:ext cx="753219" cy="447938"/>
          </a:xfrm>
          <a:prstGeom prst="trapezoi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рапеция 21"/>
          <p:cNvSpPr/>
          <p:nvPr/>
        </p:nvSpPr>
        <p:spPr>
          <a:xfrm>
            <a:off x="8067451" y="5721553"/>
            <a:ext cx="753219" cy="447938"/>
          </a:xfrm>
          <a:prstGeom prst="trapezoi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63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13526" r="65066" b="58536"/>
          <a:stretch/>
        </p:blipFill>
        <p:spPr bwMode="auto">
          <a:xfrm>
            <a:off x="482104" y="1196752"/>
            <a:ext cx="1800225" cy="120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8" t="13751" r="32781" b="57872"/>
          <a:stretch/>
        </p:blipFill>
        <p:spPr bwMode="auto">
          <a:xfrm>
            <a:off x="2483768" y="1196752"/>
            <a:ext cx="1885950" cy="1219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1" t="12639" r="2815" b="58647"/>
          <a:stretch/>
        </p:blipFill>
        <p:spPr bwMode="auto">
          <a:xfrm>
            <a:off x="4582243" y="1182267"/>
            <a:ext cx="1804987" cy="1233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40688" r="65149" b="32372"/>
          <a:stretch/>
        </p:blipFill>
        <p:spPr bwMode="auto">
          <a:xfrm>
            <a:off x="6588224" y="1182266"/>
            <a:ext cx="1949214" cy="1233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67960" r="34603" b="3437"/>
          <a:stretch/>
        </p:blipFill>
        <p:spPr bwMode="auto">
          <a:xfrm>
            <a:off x="6684149" y="3032000"/>
            <a:ext cx="1860210" cy="1300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7" t="39689" r="33071" b="30155"/>
          <a:stretch/>
        </p:blipFill>
        <p:spPr bwMode="auto">
          <a:xfrm>
            <a:off x="430908" y="3068960"/>
            <a:ext cx="1902618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6" t="40022" r="2815" b="29989"/>
          <a:stretch/>
        </p:blipFill>
        <p:spPr bwMode="auto">
          <a:xfrm>
            <a:off x="2555205" y="3044378"/>
            <a:ext cx="1814513" cy="1288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46776" r="77771" b="32801"/>
          <a:stretch/>
        </p:blipFill>
        <p:spPr bwMode="auto">
          <a:xfrm>
            <a:off x="4582243" y="3044378"/>
            <a:ext cx="1928352" cy="1288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265" y="308124"/>
            <a:ext cx="8243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Игра «Расскажи про                                            » </a:t>
            </a:r>
            <a:endParaRPr lang="ru-RU" sz="3200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811" r="22344"/>
          <a:stretch/>
        </p:blipFill>
        <p:spPr bwMode="auto">
          <a:xfrm>
            <a:off x="3610394" y="4632337"/>
            <a:ext cx="1936025" cy="189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2739"/>
            <a:ext cx="1200965" cy="67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61" y="209426"/>
            <a:ext cx="1235745" cy="97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06" y="44930"/>
            <a:ext cx="1489323" cy="133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8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9981" y="141099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Игра «Волшебные вагоны»</a:t>
            </a:r>
            <a:endParaRPr lang="ru-RU" sz="2400" b="1" dirty="0"/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28" y="3972110"/>
            <a:ext cx="1552677" cy="116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1" y="4131424"/>
            <a:ext cx="1474837" cy="1035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39" y="5523526"/>
            <a:ext cx="1762692" cy="99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9669"/>
          <a:stretch/>
        </p:blipFill>
        <p:spPr bwMode="auto">
          <a:xfrm>
            <a:off x="2463059" y="5347878"/>
            <a:ext cx="1964925" cy="134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9"/>
          <a:stretch/>
        </p:blipFill>
        <p:spPr bwMode="auto">
          <a:xfrm>
            <a:off x="251520" y="3815703"/>
            <a:ext cx="1524138" cy="130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0" y="5523527"/>
            <a:ext cx="1752020" cy="116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0" b="13968"/>
          <a:stretch/>
        </p:blipFill>
        <p:spPr bwMode="auto">
          <a:xfrm>
            <a:off x="280813" y="510431"/>
            <a:ext cx="8352928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65830" y="951646"/>
            <a:ext cx="80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56063" y="950396"/>
            <a:ext cx="80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2820" y="950395"/>
            <a:ext cx="80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3</a:t>
            </a:r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615" r="14447" b="20601"/>
          <a:stretch/>
        </p:blipFill>
        <p:spPr bwMode="auto">
          <a:xfrm>
            <a:off x="7164288" y="5203209"/>
            <a:ext cx="1682731" cy="126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53" y="3985046"/>
            <a:ext cx="1197431" cy="153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377e9b8d135e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36278" y="141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t="2258" r="22093"/>
          <a:stretch/>
        </p:blipFill>
        <p:spPr bwMode="auto">
          <a:xfrm>
            <a:off x="380770" y="2142278"/>
            <a:ext cx="2045756" cy="203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5102" y="40466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«Волшебные ладошки»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2" t="58684" b="-328"/>
          <a:stretch/>
        </p:blipFill>
        <p:spPr bwMode="auto">
          <a:xfrm>
            <a:off x="1979712" y="3651700"/>
            <a:ext cx="4951244" cy="272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0" r="52634"/>
          <a:stretch/>
        </p:blipFill>
        <p:spPr bwMode="auto">
          <a:xfrm>
            <a:off x="3169958" y="949042"/>
            <a:ext cx="4429633" cy="270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hirikane-vorob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4116" y="6068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4305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«Топни, топни не зевай, слоги весело считай»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2" t="9315" b="39014"/>
          <a:stretch/>
        </p:blipFill>
        <p:spPr bwMode="auto">
          <a:xfrm>
            <a:off x="2438772" y="3717032"/>
            <a:ext cx="4011584" cy="273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3483"/>
            <a:ext cx="1827212" cy="269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347864" y="955913"/>
            <a:ext cx="4248472" cy="247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1ea202010a3c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833" y="614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1999" y="209351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«Волшебная стрелка»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0"/>
          <a:stretch/>
        </p:blipFill>
        <p:spPr bwMode="auto">
          <a:xfrm>
            <a:off x="1619672" y="933872"/>
            <a:ext cx="5730999" cy="139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4097"/>
          <a:stretch/>
        </p:blipFill>
        <p:spPr bwMode="auto">
          <a:xfrm>
            <a:off x="2453946" y="5177364"/>
            <a:ext cx="4326471" cy="153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1" r="69309" b="35336"/>
          <a:stretch/>
        </p:blipFill>
        <p:spPr bwMode="auto">
          <a:xfrm>
            <a:off x="1139627" y="3506730"/>
            <a:ext cx="1472332" cy="44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3" t="26683" r="32729" b="30769"/>
          <a:stretch/>
        </p:blipFill>
        <p:spPr bwMode="auto">
          <a:xfrm>
            <a:off x="3628777" y="3384332"/>
            <a:ext cx="1976810" cy="65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2" t="25721" b="33894"/>
          <a:stretch/>
        </p:blipFill>
        <p:spPr bwMode="auto">
          <a:xfrm>
            <a:off x="6348709" y="3440780"/>
            <a:ext cx="1746548" cy="57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132906" y="2332235"/>
            <a:ext cx="0" cy="346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084168" y="4700946"/>
            <a:ext cx="0" cy="413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652715" y="4700946"/>
            <a:ext cx="0" cy="4764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203848" y="4748296"/>
            <a:ext cx="0" cy="3817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724746" y="2332235"/>
            <a:ext cx="0" cy="346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292080" y="2332235"/>
            <a:ext cx="0" cy="346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780417" y="2351662"/>
            <a:ext cx="0" cy="3465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85507"/>
            <a:ext cx="841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4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2" y="0"/>
            <a:ext cx="91511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7309" y="1692771"/>
            <a:ext cx="12961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60" y="1692771"/>
            <a:ext cx="13176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692771"/>
            <a:ext cx="13176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3268066"/>
            <a:ext cx="129614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5236" y="3268066"/>
            <a:ext cx="12961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41380" y="3268066"/>
            <a:ext cx="129614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6569" y="5085184"/>
            <a:ext cx="129614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2713" y="5085184"/>
            <a:ext cx="129614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92280" y="5085184"/>
            <a:ext cx="12961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8716" y="1243499"/>
            <a:ext cx="1693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9227" y="278092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ЛИ, НО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264" y="472514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ВО, 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621" y="78183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«Придумай слова с заданными слогами»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1" r="34672"/>
          <a:stretch/>
        </p:blipFill>
        <p:spPr bwMode="auto">
          <a:xfrm>
            <a:off x="1019024" y="3205624"/>
            <a:ext cx="1951558" cy="315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f1ea202010a3c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640" y="6051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500" r="64023" b="7357"/>
          <a:stretch/>
        </p:blipFill>
        <p:spPr bwMode="auto">
          <a:xfrm>
            <a:off x="678482" y="611007"/>
            <a:ext cx="1877293" cy="604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2" b="82775"/>
          <a:stretch/>
        </p:blipFill>
        <p:spPr bwMode="auto">
          <a:xfrm>
            <a:off x="6228184" y="4828554"/>
            <a:ext cx="1608097" cy="102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7" t="16370" b="67261"/>
          <a:stretch/>
        </p:blipFill>
        <p:spPr bwMode="auto">
          <a:xfrm>
            <a:off x="3378656" y="2097285"/>
            <a:ext cx="1679279" cy="9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9" t="33503" b="50000"/>
          <a:stretch/>
        </p:blipFill>
        <p:spPr bwMode="auto">
          <a:xfrm>
            <a:off x="3635896" y="3789982"/>
            <a:ext cx="1817512" cy="100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8" t="49016" r="2789" b="32302"/>
          <a:stretch/>
        </p:blipFill>
        <p:spPr bwMode="auto">
          <a:xfrm>
            <a:off x="4020125" y="5051569"/>
            <a:ext cx="195738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1" t="65842" b="16788"/>
          <a:stretch/>
        </p:blipFill>
        <p:spPr bwMode="auto">
          <a:xfrm>
            <a:off x="5945333" y="3084227"/>
            <a:ext cx="2153045" cy="110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8" t="82520"/>
          <a:stretch/>
        </p:blipFill>
        <p:spPr bwMode="auto">
          <a:xfrm>
            <a:off x="5242157" y="1586346"/>
            <a:ext cx="1779699" cy="102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0608" y="54539"/>
            <a:ext cx="5134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слоговой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377e9b8d135e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837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9" t="66856" r="24145" b="9979"/>
          <a:stretch/>
        </p:blipFill>
        <p:spPr bwMode="auto">
          <a:xfrm>
            <a:off x="4874589" y="1196751"/>
            <a:ext cx="2562277" cy="1800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t="32993" r="49612" b="40978"/>
          <a:stretch/>
        </p:blipFill>
        <p:spPr bwMode="auto">
          <a:xfrm>
            <a:off x="1115616" y="1218481"/>
            <a:ext cx="2313912" cy="1818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3" t="66746" r="48398" b="9666"/>
          <a:stretch/>
        </p:blipFill>
        <p:spPr bwMode="auto">
          <a:xfrm>
            <a:off x="3131840" y="4077072"/>
            <a:ext cx="2676072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6834" y="3329558"/>
            <a:ext cx="64807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48536" y="3329558"/>
            <a:ext cx="64807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3329558"/>
            <a:ext cx="64807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96701" y="3427928"/>
            <a:ext cx="54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8536" y="3429000"/>
            <a:ext cx="67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34290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39469" y="3256039"/>
            <a:ext cx="576064" cy="400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23814" y="3256039"/>
            <a:ext cx="576064" cy="400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86136" y="3256039"/>
            <a:ext cx="576064" cy="400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774701" y="3256039"/>
            <a:ext cx="576064" cy="400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9469" y="3289679"/>
            <a:ext cx="58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7938" y="3287397"/>
            <a:ext cx="34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2379" y="3258120"/>
            <a:ext cx="56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3449" y="6093296"/>
            <a:ext cx="57606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79513" y="6098355"/>
            <a:ext cx="57606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55577" y="6098355"/>
            <a:ext cx="57606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35146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«Слово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называем, звуки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выделяем».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e377e9b8d135e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148" y="6098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25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29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6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7" grpId="0" animBg="1"/>
      <p:bldP spid="11" grpId="0"/>
      <p:bldP spid="12" grpId="0"/>
      <p:bldP spid="13" grpId="0"/>
      <p:bldP spid="14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11279" r="9307"/>
          <a:stretch/>
        </p:blipFill>
        <p:spPr bwMode="auto">
          <a:xfrm>
            <a:off x="268510" y="3406722"/>
            <a:ext cx="4694412" cy="319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4230380"/>
            <a:ext cx="344683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98033"/>
            <a:ext cx="34512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666" y="35098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и назови букву, напиши ее»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f1ea202010a3c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4298" y="5989489"/>
            <a:ext cx="609600" cy="609600"/>
          </a:xfrm>
          <a:prstGeom prst="rect">
            <a:avLst/>
          </a:prstGeom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7789"/>
            <a:ext cx="3610174" cy="245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49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784</TotalTime>
  <Words>162</Words>
  <Application>Microsoft Office PowerPoint</Application>
  <PresentationFormat>Экран (4:3)</PresentationFormat>
  <Paragraphs>39</Paragraphs>
  <Slides>14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2024-11-02T17:21:25Z</dcterms:created>
  <dcterms:modified xsi:type="dcterms:W3CDTF">2024-12-12T07:22:03Z</dcterms:modified>
</cp:coreProperties>
</file>