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1" y="0"/>
            <a:ext cx="9156526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7405" y="5545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6" y="1268760"/>
            <a:ext cx="2380531" cy="2325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38243" y="551723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0454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653211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5733256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8055" y="5706938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5733256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47552" y="5653211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1403" y="3594306"/>
            <a:ext cx="6756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1         2        3        4          5          </a:t>
            </a:r>
            <a:r>
              <a:rPr lang="ru-RU" sz="3200" b="1" dirty="0" smtClean="0"/>
              <a:t>6         7 </a:t>
            </a:r>
            <a:endParaRPr lang="ru-RU" sz="3200" b="1" dirty="0"/>
          </a:p>
        </p:txBody>
      </p:sp>
      <p:pic>
        <p:nvPicPr>
          <p:cNvPr id="16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7" y="416074"/>
            <a:ext cx="551425" cy="6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811" r="22344"/>
          <a:stretch/>
        </p:blipFill>
        <p:spPr bwMode="auto">
          <a:xfrm>
            <a:off x="2080893" y="421331"/>
            <a:ext cx="690908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7724" y="5085184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"/>
            <a:ext cx="9156526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r="-1022" b="24426"/>
          <a:stretch/>
        </p:blipFill>
        <p:spPr bwMode="auto">
          <a:xfrm>
            <a:off x="3248397" y="1628800"/>
            <a:ext cx="2627784" cy="1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2357" y="624939"/>
            <a:ext cx="353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2353" y="569800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635263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10511" y="5682548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5098" y="5698002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00722" y="4005064"/>
            <a:ext cx="422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1         2        3        4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1905" y="5605689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513" y="5168764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7" y="416074"/>
            <a:ext cx="551425" cy="6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811" r="22344"/>
          <a:stretch/>
        </p:blipFill>
        <p:spPr bwMode="auto">
          <a:xfrm>
            <a:off x="2080893" y="421331"/>
            <a:ext cx="690908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9395"/>
            <a:ext cx="9156526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3215" y="552361"/>
            <a:ext cx="353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37" y="1652819"/>
            <a:ext cx="3102990" cy="1745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3876" y="5400004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37644" y="571936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07171" y="5616028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09841" y="561602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618780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48197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3466" y="3789039"/>
            <a:ext cx="571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1         2        3        4          </a:t>
            </a:r>
            <a:r>
              <a:rPr lang="ru-RU" sz="3200" b="1" dirty="0" smtClean="0"/>
              <a:t>5          6 </a:t>
            </a:r>
            <a:endParaRPr lang="ru-RU" sz="3200" b="1" dirty="0"/>
          </a:p>
        </p:txBody>
      </p:sp>
      <p:pic>
        <p:nvPicPr>
          <p:cNvPr id="12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7" y="416074"/>
            <a:ext cx="551425" cy="6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811" r="22344"/>
          <a:stretch/>
        </p:blipFill>
        <p:spPr bwMode="auto">
          <a:xfrm>
            <a:off x="2080893" y="421331"/>
            <a:ext cx="690908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2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26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2357" y="624939"/>
            <a:ext cx="353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3680" y="569800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1051" y="5820714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4321" y="5798839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418240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25" y="1608889"/>
            <a:ext cx="2746540" cy="1824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67781" y="5763564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61116" y="3806180"/>
            <a:ext cx="475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1         2        3        4          5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5755951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7" y="416074"/>
            <a:ext cx="551425" cy="6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811" r="22344"/>
          <a:stretch/>
        </p:blipFill>
        <p:spPr bwMode="auto">
          <a:xfrm>
            <a:off x="2080893" y="421331"/>
            <a:ext cx="690908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5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9395"/>
            <a:ext cx="9156526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3215" y="836712"/>
            <a:ext cx="3537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03876" y="5400004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37644" y="5719362"/>
            <a:ext cx="792088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07171" y="5616028"/>
            <a:ext cx="79208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09841" y="561602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618780"/>
            <a:ext cx="792088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48197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38489" y="4081426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1         2        </a:t>
            </a: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67" y="1421487"/>
            <a:ext cx="3839419" cy="28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811" r="22344"/>
          <a:stretch/>
        </p:blipFill>
        <p:spPr bwMode="auto">
          <a:xfrm>
            <a:off x="2080893" y="421331"/>
            <a:ext cx="690908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7" y="416074"/>
            <a:ext cx="551425" cy="6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2024-11-03T09:40:50Z</dcterms:created>
  <dcterms:modified xsi:type="dcterms:W3CDTF">2024-11-05T05:36:28Z</dcterms:modified>
</cp:coreProperties>
</file>