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88"/>
            <a:ext cx="9142988" cy="683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13" y="1844824"/>
            <a:ext cx="5454920" cy="47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8013" y="260648"/>
            <a:ext cx="634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какой, какая, какое?»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845423"/>
            <a:ext cx="648072" cy="63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89832" y="1066507"/>
            <a:ext cx="648072" cy="6393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273460" y="845423"/>
            <a:ext cx="864096" cy="319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05508" y="1122840"/>
            <a:ext cx="432048" cy="47952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13445" y="1150172"/>
            <a:ext cx="504056" cy="5385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2534" y="986588"/>
            <a:ext cx="648072" cy="6393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62" y="740682"/>
            <a:ext cx="1104142" cy="110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1212"/>
            <a:ext cx="3198401" cy="226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2738" y="7457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«Веселые ребусы»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36916"/>
            <a:ext cx="2954829" cy="208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18979"/>
            <a:ext cx="2489696" cy="248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80" y="3845247"/>
            <a:ext cx="3685554" cy="260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r="24356"/>
          <a:stretch/>
        </p:blipFill>
        <p:spPr bwMode="auto">
          <a:xfrm>
            <a:off x="3669281" y="1778581"/>
            <a:ext cx="18430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36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326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«Доскажи словечко»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Вдаль зовёт его дорога.</a:t>
            </a:r>
            <a:br>
              <a:rPr lang="ru-RU" dirty="0"/>
            </a:br>
            <a:r>
              <a:rPr lang="ru-RU" dirty="0"/>
              <a:t>Светофор мигает строго.</a:t>
            </a:r>
            <a:br>
              <a:rPr lang="ru-RU" dirty="0"/>
            </a:br>
            <a:r>
              <a:rPr lang="ru-RU" dirty="0"/>
              <a:t>Он проедет много миль,</a:t>
            </a:r>
            <a:br>
              <a:rPr lang="ru-RU" dirty="0"/>
            </a:br>
            <a:r>
              <a:rPr lang="ru-RU" dirty="0"/>
              <a:t>легковой....     (автомобиль)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92896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мяукай у окошка,</a:t>
            </a:r>
          </a:p>
          <a:p>
            <a:r>
              <a:rPr lang="ru-RU" dirty="0"/>
              <a:t>а ищи мышей ты,... (кошка)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339386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Ароматные кусты.</a:t>
            </a:r>
          </a:p>
          <a:p>
            <a:r>
              <a:rPr lang="ru-RU" dirty="0"/>
              <a:t>Распустились </a:t>
            </a:r>
            <a:r>
              <a:rPr lang="ru-RU" dirty="0" smtClean="0"/>
              <a:t>все …(</a:t>
            </a:r>
            <a:r>
              <a:rPr lang="ru-RU" dirty="0"/>
              <a:t>цветы)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4437112"/>
            <a:ext cx="298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Двухколёсный мчит без бед</a:t>
            </a:r>
          </a:p>
          <a:p>
            <a:r>
              <a:rPr lang="ru-RU" dirty="0"/>
              <a:t>новый мой... (велосипед)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391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Нам подарки он несёт</a:t>
            </a:r>
          </a:p>
          <a:p>
            <a:r>
              <a:rPr lang="ru-RU" dirty="0"/>
              <a:t>В яркий праздник Новый год!</a:t>
            </a:r>
          </a:p>
          <a:p>
            <a:r>
              <a:rPr lang="ru-RU" dirty="0"/>
              <a:t>В красной шубе, красный нос.</a:t>
            </a:r>
          </a:p>
          <a:p>
            <a:r>
              <a:rPr lang="ru-RU" dirty="0"/>
              <a:t>Это добрый ...                (Дед Мороз)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02899"/>
            <a:ext cx="2137048" cy="128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08" y="1854071"/>
            <a:ext cx="1878794" cy="13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6931"/>
            <a:ext cx="2024632" cy="15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03" y="3790749"/>
            <a:ext cx="2359720" cy="173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52999"/>
            <a:ext cx="1396554" cy="169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hirikane-vorobj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27677" y="6042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49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80</Words>
  <Application>Microsoft Office PowerPoint</Application>
  <PresentationFormat>Экран (4:3)</PresentationFormat>
  <Paragraphs>14</Paragraphs>
  <Slides>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2024-11-03T10:15:26Z</dcterms:created>
  <dcterms:modified xsi:type="dcterms:W3CDTF">2024-12-12T07:20:13Z</dcterms:modified>
</cp:coreProperties>
</file>