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4" r:id="rId3"/>
    <p:sldId id="269" r:id="rId4"/>
    <p:sldId id="263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F38102-26A0-472B-B767-EE23380B342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F871C8-23BB-4BEF-BDE2-B34268E13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тский сад № 123\Desktop\Поделки\1620078067_26-phonoteka_org-p-bezhevii-fon-s-listyam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74672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ф</a:t>
            </a:r>
            <a:r>
              <a:rPr lang="ru-RU" sz="2000" i="1" dirty="0" smtClean="0">
                <a:solidFill>
                  <a:schemeClr val="bg1"/>
                </a:solidFill>
              </a:rPr>
              <a:t>илиал № 2 «Пчелка» Муниципального бюджетного дошкольного образовательного учреждения детского сада № 123 г. Пензы «</a:t>
            </a:r>
            <a:r>
              <a:rPr lang="ru-RU" sz="2000" i="1" dirty="0">
                <a:solidFill>
                  <a:schemeClr val="bg1"/>
                </a:solidFill>
              </a:rPr>
              <a:t>Семицветик» </a:t>
            </a:r>
            <a:endParaRPr lang="ru-RU" sz="2000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611" y="2564904"/>
            <a:ext cx="723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ыставка </a:t>
            </a:r>
            <a:r>
              <a:rPr lang="ru-RU" b="1" dirty="0" err="1" smtClean="0">
                <a:solidFill>
                  <a:schemeClr val="bg1"/>
                </a:solidFill>
              </a:rPr>
              <a:t>детско</a:t>
            </a:r>
            <a:r>
              <a:rPr lang="ru-RU" b="1" dirty="0" smtClean="0">
                <a:solidFill>
                  <a:schemeClr val="bg1"/>
                </a:solidFill>
              </a:rPr>
              <a:t> – родительских поделок из природных материала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«Природа моего родного края».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357694"/>
            <a:ext cx="452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Подготовительная к школе группа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Воспитатели: Костина Наталья Викторовна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Шакирова Елена </a:t>
            </a:r>
            <a:r>
              <a:rPr lang="ru-RU" dirty="0" err="1" smtClean="0">
                <a:solidFill>
                  <a:schemeClr val="bg1"/>
                </a:solidFill>
              </a:rPr>
              <a:t>Дамировна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9471" y="6104317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Пенза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2021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тский сад № 123\Desktop\Поделки\1620078067_26-phonoteka_org-p-bezhevii-fon-s-listyam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viber image 2021-10-11 , 09.51.59.jpg"/>
          <p:cNvPicPr>
            <a:picLocks noChangeAspect="1"/>
          </p:cNvPicPr>
          <p:nvPr/>
        </p:nvPicPr>
        <p:blipFill rotWithShape="1">
          <a:blip r:embed="rId3"/>
          <a:srcRect l="6289" t="3800" r="5512"/>
          <a:stretch/>
        </p:blipFill>
        <p:spPr>
          <a:xfrm>
            <a:off x="323528" y="155928"/>
            <a:ext cx="4608512" cy="670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1785926"/>
            <a:ext cx="320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Семья Артема Селиверстова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22145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31972" y="285728"/>
            <a:ext cx="4038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филиал №2 «Пчелка»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№ 123 </a:t>
            </a:r>
            <a:r>
              <a:rPr lang="ru-RU" dirty="0">
                <a:solidFill>
                  <a:schemeClr val="bg1"/>
                </a:solidFill>
              </a:rPr>
              <a:t>г. Пензы «</a:t>
            </a:r>
            <a:r>
              <a:rPr lang="ru-RU" dirty="0" smtClean="0">
                <a:solidFill>
                  <a:schemeClr val="bg1"/>
                </a:solidFill>
              </a:rPr>
              <a:t>Семицветик»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2273850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Подготовительная к школе группа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тский сад № 123\Desktop\Поделки\1620078067_26-phonoteka_org-p-bezhevii-fon-s-listyam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viber image 2021-10-11 , 09.52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3062144" cy="356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1-10-12_09-01-10-7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58876"/>
            <a:ext cx="5328592" cy="357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филиал №2 «Пчелка»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№ 123 </a:t>
            </a:r>
            <a:r>
              <a:rPr lang="ru-RU" dirty="0">
                <a:solidFill>
                  <a:schemeClr val="bg1"/>
                </a:solidFill>
              </a:rPr>
              <a:t>г. </a:t>
            </a:r>
            <a:r>
              <a:rPr lang="ru-RU" dirty="0" smtClean="0">
                <a:solidFill>
                  <a:schemeClr val="bg1"/>
                </a:solidFill>
              </a:rPr>
              <a:t>Пензы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Семицветик»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1857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7319" y="1541469"/>
            <a:ext cx="27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Семья Калугиной Анны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1910" y="1994589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Подготовительная к школе группа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тский сад № 123\Desktop\Поделки\1620078067_26-phonoteka_org-p-bezhevii-fon-s-listyam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viber image 2021-10-11 , 09.52.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291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8" y="173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филиал №2 «Пчелка»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№ 123 </a:t>
            </a:r>
            <a:r>
              <a:rPr lang="ru-RU" dirty="0">
                <a:solidFill>
                  <a:schemeClr val="bg1"/>
                </a:solidFill>
              </a:rPr>
              <a:t>г. </a:t>
            </a:r>
            <a:r>
              <a:rPr lang="ru-RU" dirty="0" smtClean="0">
                <a:solidFill>
                  <a:schemeClr val="bg1"/>
                </a:solidFill>
              </a:rPr>
              <a:t>Пензы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Семицветик»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785926"/>
            <a:ext cx="320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Семья Артема Селиверстова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4339" y="2276872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Подготовительная к школе группа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тский сад № 123\Desktop\Поделки\1620078067_26-phonoteka_org-p-bezhevii-fon-s-listyam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929189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088" y="2777293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Подготовительная к школе группа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28599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Семья Богдановой Ники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филиал №2 «Пчелка»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№ 123 </a:t>
            </a:r>
            <a:r>
              <a:rPr lang="ru-RU" dirty="0">
                <a:solidFill>
                  <a:schemeClr val="bg1"/>
                </a:solidFill>
              </a:rPr>
              <a:t>г. </a:t>
            </a:r>
            <a:r>
              <a:rPr lang="ru-RU" dirty="0" smtClean="0">
                <a:solidFill>
                  <a:schemeClr val="bg1"/>
                </a:solidFill>
              </a:rPr>
              <a:t>Пензы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Семицветик»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 123\Desktop\Подел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476" y="-7748694"/>
            <a:ext cx="6215106" cy="774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етский сад № 123\Desktop\Поделки\1620078067_26-phonoteka_org-p-bezhevii-fon-s-listyami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viber image 2021-10-11 , 11.15.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3" y="603822"/>
            <a:ext cx="4714876" cy="569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28065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филиал №2 «Пчелка»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№ 123 </a:t>
            </a:r>
            <a:r>
              <a:rPr lang="ru-RU" dirty="0">
                <a:solidFill>
                  <a:schemeClr val="bg1"/>
                </a:solidFill>
              </a:rPr>
              <a:t>г. </a:t>
            </a:r>
            <a:r>
              <a:rPr lang="ru-RU" dirty="0" smtClean="0">
                <a:solidFill>
                  <a:schemeClr val="bg1"/>
                </a:solidFill>
              </a:rPr>
              <a:t>Пензы «Семицветик»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071678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Семья Тюленевой Анны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5348" y="2441010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Подготовительная к школе группа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169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 123</dc:creator>
  <cp:lastModifiedBy>Windows User</cp:lastModifiedBy>
  <cp:revision>18</cp:revision>
  <dcterms:created xsi:type="dcterms:W3CDTF">2021-10-12T09:34:10Z</dcterms:created>
  <dcterms:modified xsi:type="dcterms:W3CDTF">2021-10-18T13:17:03Z</dcterms:modified>
</cp:coreProperties>
</file>