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C958-F0C9-46D6-BDC6-0E6675B80E2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73CD-DC84-46B3-9C22-6C8169AC0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C958-F0C9-46D6-BDC6-0E6675B80E2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73CD-DC84-46B3-9C22-6C8169AC0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C958-F0C9-46D6-BDC6-0E6675B80E2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73CD-DC84-46B3-9C22-6C8169AC0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C958-F0C9-46D6-BDC6-0E6675B80E2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73CD-DC84-46B3-9C22-6C8169AC0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C958-F0C9-46D6-BDC6-0E6675B80E2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73CD-DC84-46B3-9C22-6C8169AC0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C958-F0C9-46D6-BDC6-0E6675B80E2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73CD-DC84-46B3-9C22-6C8169AC0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C958-F0C9-46D6-BDC6-0E6675B80E2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73CD-DC84-46B3-9C22-6C8169AC0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C958-F0C9-46D6-BDC6-0E6675B80E2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73CD-DC84-46B3-9C22-6C8169AC0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C958-F0C9-46D6-BDC6-0E6675B80E2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73CD-DC84-46B3-9C22-6C8169AC0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C958-F0C9-46D6-BDC6-0E6675B80E2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73CD-DC84-46B3-9C22-6C8169AC0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C958-F0C9-46D6-BDC6-0E6675B80E2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73CD-DC84-46B3-9C22-6C8169AC0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0C958-F0C9-46D6-BDC6-0E6675B80E2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873CD-DC84-46B3-9C22-6C8169AC0F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66b58PICcc5pP5Hf7aPRh_PIC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574" y="0"/>
            <a:ext cx="10668574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972632"/>
              </p:ext>
            </p:extLst>
          </p:nvPr>
        </p:nvGraphicFramePr>
        <p:xfrm>
          <a:off x="1187625" y="1700808"/>
          <a:ext cx="6432375" cy="2901832"/>
        </p:xfrm>
        <a:graphic>
          <a:graphicData uri="http://schemas.openxmlformats.org/drawingml/2006/table">
            <a:tbl>
              <a:tblPr/>
              <a:tblGrid>
                <a:gridCol w="432671"/>
                <a:gridCol w="2181302"/>
                <a:gridCol w="1000592"/>
                <a:gridCol w="1272374"/>
                <a:gridCol w="1545436"/>
              </a:tblGrid>
              <a:tr h="580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</a:rPr>
                        <a:t>п\п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Мероприятия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Дата и время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Место проведения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Ответственные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Мастерская Деда Мороза.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«Новогодние  поделки»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05.01.2021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10.00</a:t>
                      </a:r>
                      <a:r>
                        <a:rPr lang="ru-RU" sz="1300" baseline="0" dirty="0" smtClean="0">
                          <a:latin typeface="Times New Roman"/>
                          <a:ea typeface="Times New Roman"/>
                        </a:rPr>
                        <a:t> -11.00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Групповые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помещения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latin typeface="Times New Roman"/>
                          <a:ea typeface="Times New Roman"/>
                        </a:rPr>
                        <a:t>Грязева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 М. М.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latin typeface="Times New Roman"/>
                          <a:ea typeface="Times New Roman"/>
                        </a:rPr>
                        <a:t>Шматова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 Т. А.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Спирина Н. Б.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latin typeface="Times New Roman"/>
                          <a:ea typeface="Times New Roman"/>
                        </a:rPr>
                        <a:t>Метальникова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 И. 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Кузьмина А. Е.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 Развлечение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 «Зимние забавы»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старшая 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подготовительная 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группы)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8.01.2021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10.00-10.40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Игровая площадка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latin typeface="Times New Roman"/>
                          <a:ea typeface="Times New Roman"/>
                        </a:rPr>
                        <a:t>Ковган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 О. А.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Демина Л. 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latin typeface="Times New Roman"/>
                          <a:ea typeface="Times New Roman"/>
                        </a:rPr>
                        <a:t>Бориснева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 И. 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Лобанова Н. 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Агишева Г. Р.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9150"/>
            <a:ext cx="6264696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План проведения мероприятий в зимние каникулы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филиале №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  «Пчёлка»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МБДОУ детского сада  №123 г. Пензы.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3905871_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221088"/>
            <a:ext cx="1656184" cy="2254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Transparent_Christmas_Decoration_PNG_Pic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12576" y="0"/>
            <a:ext cx="2448271" cy="19855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117</Words>
  <Application>Microsoft Office PowerPoint</Application>
  <PresentationFormat>Экран (4:3)</PresentationFormat>
  <Paragraphs>35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Company>WareZ Provider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user</cp:lastModifiedBy>
  <cp:revision>3</cp:revision>
  <dcterms:created xsi:type="dcterms:W3CDTF">2020-12-17T12:18:02Z</dcterms:created>
  <dcterms:modified xsi:type="dcterms:W3CDTF">2020-12-17T12:52:59Z</dcterms:modified>
</cp:coreProperties>
</file>